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rels" ContentType="application/vnd.openxmlformats-package.relationships+xml"/>
  <Default Extension="font" ContentType="application/x-fontdata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4.xml" ContentType="application/vnd.openxmlformats-officedocument.presentationml.slideLayout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>
  <p:sldMasterIdLst>
    <p:sldMasterId r:id="rId1" id="2147483660"/>
  </p:sldMasterIdLst>
  <p:sldIdLst>
    <p:sldId r:id="rId2" id="256"/>
    <p:sldId r:id="rId3" id="257"/>
    <p:sldId r:id="rId4" id="258"/>
    <p:sldId r:id="rId5" id="265"/>
    <p:sldId r:id="rId6" id="259"/>
    <p:sldId r:id="rId7" id="261"/>
    <p:sldId r:id="rId8" id="262"/>
    <p:sldId r:id="rId9" id="263"/>
    <p:sldId r:id="rId10" id="264"/>
    <p:sldId r:id="rId11" id="260"/>
  </p:sldIdLst>
  <p:sldSz cx="12192000" cy="6858000"/>
  <p:notesSz cx="6858000" cy="9144000"/>
  <p:embeddedFontLst>
    <p:embeddedFont>
      <p:font typeface="WPS Special 1"/>
      <p:regular r:id="rId16"/>
    </p:embeddedFont>
  </p:embeddedFontLst>
  <p:defaultTextStyle>
    <a:defPPr>
      <a:defRPr lang="ru-RU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3" Type="http://schemas.openxmlformats.org/officeDocument/2006/relationships/viewProps" Target="viewProps.xml" /><Relationship Id="rId1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5" Type="http://schemas.openxmlformats.org/officeDocument/2006/relationships/tableStyles" Target="tableStyles.xml" /><Relationship Id="rId14" Type="http://schemas.openxmlformats.org/officeDocument/2006/relationships/theme" Target="theme/theme1.xml" /><Relationship Id="rId2" Type="http://schemas.openxmlformats.org/officeDocument/2006/relationships/slide" Target="slides/slide1.xml" /><Relationship Id="rId4" Type="http://schemas.openxmlformats.org/officeDocument/2006/relationships/slide" Target="slides/slide3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3" Type="http://schemas.openxmlformats.org/officeDocument/2006/relationships/slide" Target="slides/slide2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16" Type="http://schemas.openxmlformats.org/officeDocument/2006/relationships/font" Target="fonts/WPS_Specail_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7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43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0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80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7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4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6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3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0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6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1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F61C-11AA-4CAE-8A30-92421DF5051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FC5CD5-91AE-42D8-A45F-8373BC5E7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ype="http://schemas.openxmlformats.org/officeDocument/2006/relationships/hyperlink" Target="mailto:savvinova.i@mail.ru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2442" y="481036"/>
            <a:ext cx="6902003" cy="23008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 b="1"/>
              <a:t>Портфолио студента</a:t>
            </a:r>
            <a:br>
              <a:rPr lang="ru-RU" dirty="0" smtClean="0" b="1"/>
            </a:br>
            <a:r>
              <a:rPr lang="ru-RU" dirty="0" smtClean="0" b="1"/>
              <a:t>СВФУ им. М.К. Аммосова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группы М-ЛКРМ-15</a:t>
            </a:r>
            <a:br>
              <a:rPr lang="ru-RU" sz="2800" dirty="0" smtClean="0"/>
            </a:br>
            <a:r>
              <a:rPr lang="ru-RU" sz="2800" dirty="0" smtClean="0"/>
              <a:t>Иванова Екатерина Николаевна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72739" y="365125"/>
            <a:ext cx="3025361" cy="3781872"/>
          </a:xfrm>
        </p:spPr>
      </p:pic>
      <p:sp>
        <p:nvSpPr>
          <p:cNvPr id="10" name="TextBox 9"/>
          <p:cNvSpPr txBox="1"/>
          <p:nvPr/>
        </p:nvSpPr>
        <p:spPr>
          <a:xfrm>
            <a:off x="371475" y="3360420"/>
            <a:ext cx="7920990" cy="224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Краткая биография:</a:t>
            </a:r>
          </a:p>
          <a:p>
            <a:pPr algn="just"/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В 2015 г. закончила </a:t>
            </a:r>
            <a:r>
              <a:rPr lang="ru-RU" sz="2000" dirty="0" smtClean="0" err="1">
                <a:latin charset="0" typeface="Times New Roman" panose="02020603050405020304" pitchFamily="18"/>
                <a:cs typeface="Times New Roman" panose="02020603050405020304" pitchFamily="18" charset="0"/>
              </a:rPr>
              <a:t>бакалавриат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 ФЛФ СВФУ по специальности «Прикладная филология». </a:t>
            </a:r>
          </a:p>
          <a:p>
            <a:pPr algn="just"/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 С 2015 г. </a:t>
            </a:r>
            <a:r>
              <a:rPr lang="ru-RU" sz="2000" dirty="0">
                <a:latin charset="0" typeface="Times New Roman" panose="02020603050405020304" pitchFamily="18"/>
                <a:cs typeface="Times New Roman" panose="02020603050405020304" pitchFamily="18" charset="0"/>
              </a:rPr>
              <a:t>я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вляюсь студенткой 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сетевой магистратуры 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по направлению "Литература и культура российских макрорегионов». Занимаюсь написанием магистерской диссертации по теме «Концепты в поэзии </a:t>
            </a:r>
            <a:r>
              <a:rPr lang="ru-RU" sz="2000" dirty="0" smtClean="0" err="1">
                <a:latin charset="0" typeface="Times New Roman" panose="02020603050405020304" pitchFamily="18"/>
                <a:cs typeface="Times New Roman" panose="02020603050405020304" pitchFamily="18" charset="0"/>
              </a:rPr>
              <a:t>Огдо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 Аксеновой».</a:t>
            </a:r>
            <a:endParaRPr lang="ru-RU" sz="2000" dirty="0">
              <a:latin charset="0" typeface="Times New Roman" panose="02020603050405020304" pitchFamily="18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915" y="6014434"/>
            <a:ext cx="895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Контакты: </a:t>
            </a:r>
            <a:r>
              <a:rPr lang="en-US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email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charset="0" typeface="Times New Roman" panose="02020603050405020304" pitchFamily="18"/>
                <a:cs typeface="Times New Roman" panose="02020603050405020304" pitchFamily="18" charset="0"/>
                <a:hlinkClick r:id="rId3"/>
              </a:rPr>
              <a:t>savvinova.i@mail.ru</a:t>
            </a:r>
            <a:r>
              <a:rPr lang="ru-RU" sz="20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, телефон: 89644204864</a:t>
            </a:r>
            <a:endParaRPr lang="ru-RU" sz="2000" dirty="0">
              <a:latin charset="0" typeface="Times New Roman" panose="02020603050405020304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346466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преподавателей и научного руководителя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учебно-профессиональной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производственной практике – май – июнь 2014 г.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производственной практике – октябрь – ноябрь 2015 г.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видеороликов «Февраль. Достать чернил…» 2015 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4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4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научно-исследовательской деятельности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1825625"/>
            <a:ext cx="11629623" cy="4351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Опубликованные статьи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«Родина» в поэзии 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Научный Альманах. – 2016. - № 1. – С. 4 – 7.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в поэзии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Язык. Литература. Культура.  –  2015. - № 1. – С. 109 – 114.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713" y="133082"/>
            <a:ext cx="6685348" cy="5623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Опубликованная статья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862885"/>
            <a:ext cx="4713666" cy="52674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862886"/>
            <a:ext cx="4816698" cy="5267458"/>
          </a:xfrm>
        </p:spPr>
      </p:pic>
    </p:spTree>
    <p:extLst>
      <p:ext uri="{BB962C8B-B14F-4D97-AF65-F5344CB8AC3E}">
        <p14:creationId xmlns:p14="http://schemas.microsoft.com/office/powerpoint/2010/main" val="379891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Достижения в общественной и творческой деятельности:</a:t>
            </a:r>
            <a:endParaRPr lang="ru-RU" sz="3200" dirty="0">
              <a:latin charset="0" typeface="Times New Roman" panose="02020603050405020304" pitchFamily="1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2395470"/>
            <a:ext cx="11449318" cy="3915178"/>
          </a:xfrm>
        </p:spPr>
        <p:txBody>
          <a:bodyPr/>
          <a:lstStyle/>
          <a:p>
            <a:pPr algn="just"/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Участник в организации работы «Литературного салона» на Слете отличников и хорошистов, посвященном Году 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литературы. (2015) </a:t>
            </a:r>
            <a:endParaRPr lang="ru-RU" dirty="0" smtClean="0">
              <a:latin charset="0" typeface="Times New Roman" panose="02020603050405020304" pitchFamily="18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Лауреат </a:t>
            </a:r>
            <a:r>
              <a:rPr lang="en-US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 степени в номинации «Художественное слово» в конкурсе чтецов и театральных 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коллективов. (2013) </a:t>
            </a:r>
            <a:endParaRPr lang="ru-RU" dirty="0" smtClean="0">
              <a:latin charset="0" typeface="Times New Roman" panose="02020603050405020304" pitchFamily="18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Победитель конкурса чтецов «Литературная Якутия» в рамках проведения республиканской добровольческой акции «Весенняя неделя 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добра». </a:t>
            </a:r>
            <a:r>
              <a:rPr lang="ru-RU" dirty="0">
                <a:latin charset="0" typeface="Times New Roman" panose="02020603050405020304" pitchFamily="18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2015) </a:t>
            </a:r>
            <a:endParaRPr lang="ru-RU" dirty="0" smtClean="0">
              <a:latin charset="0" typeface="Times New Roman" panose="02020603050405020304" pitchFamily="18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Участник социального проекта «Пойдем – почитаем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». (2015)</a:t>
            </a:r>
            <a:endParaRPr lang="ru-RU" dirty="0" smtClean="0">
              <a:latin charset="0" typeface="Times New Roman" panose="02020603050405020304" pitchFamily="18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Оказала помощь в организации и проведении праздничного концерта для ветеранов «Помнит сердце, не забудет никогда…» посвященного 70-летию Великой </a:t>
            </a:r>
            <a:r>
              <a:rPr lang="ru-RU" dirty="0" smtClean="0">
                <a:latin charset="0" typeface="Times New Roman" panose="02020603050405020304" pitchFamily="18"/>
                <a:cs typeface="Times New Roman" panose="02020603050405020304" pitchFamily="18" charset="0"/>
              </a:rPr>
              <a:t>Победы. (2015) </a:t>
            </a:r>
            <a:endParaRPr lang="ru-RU" dirty="0">
              <a:latin charset="0" typeface="Times New Roman" panose="02020603050405020304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217084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686" y="145960"/>
            <a:ext cx="5597981" cy="660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068588"/>
            <a:ext cx="4584879" cy="56924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5" y="909391"/>
            <a:ext cx="4211392" cy="5692462"/>
          </a:xfrm>
        </p:spPr>
      </p:pic>
    </p:spTree>
    <p:extLst>
      <p:ext uri="{BB962C8B-B14F-4D97-AF65-F5344CB8AC3E}">
        <p14:creationId xmlns:p14="http://schemas.microsoft.com/office/powerpoint/2010/main" val="41680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1107583"/>
            <a:ext cx="4301542" cy="53447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6" y="978794"/>
            <a:ext cx="4404575" cy="5473519"/>
          </a:xfrm>
        </p:spPr>
      </p:pic>
    </p:spTree>
    <p:extLst>
      <p:ext uri="{BB962C8B-B14F-4D97-AF65-F5344CB8AC3E}">
        <p14:creationId xmlns:p14="http://schemas.microsoft.com/office/powerpoint/2010/main" val="272381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74750"/>
            <a:ext cx="8596668" cy="6654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274750"/>
            <a:ext cx="5422006" cy="64480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940158"/>
            <a:ext cx="5795493" cy="5254580"/>
          </a:xfrm>
        </p:spPr>
      </p:pic>
    </p:spTree>
    <p:extLst>
      <p:ext uri="{BB962C8B-B14F-4D97-AF65-F5344CB8AC3E}">
        <p14:creationId xmlns:p14="http://schemas.microsoft.com/office/powerpoint/2010/main" val="379518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0" y="1010991"/>
            <a:ext cx="5640946" cy="50227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491"/>
            <a:ext cx="5950039" cy="5447762"/>
          </a:xfrm>
        </p:spPr>
      </p:pic>
    </p:spTree>
    <p:extLst>
      <p:ext uri="{BB962C8B-B14F-4D97-AF65-F5344CB8AC3E}">
        <p14:creationId xmlns:p14="http://schemas.microsoft.com/office/powerpoint/2010/main" val="6778344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276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Портфолио студента СВФУ им. М.К. Аммосова группы М-ЛКРМ-15 Иванова Екатерина Николаевна  </vt:lpstr>
      <vt:lpstr>Достижения в учебно-профессиональной деятельности</vt:lpstr>
      <vt:lpstr>Достижения в научно-исследовательской деятельности</vt:lpstr>
      <vt:lpstr>Опубликованная статья</vt:lpstr>
      <vt:lpstr>Достижения в общественной и творческой деятельности:</vt:lpstr>
      <vt:lpstr>Награды</vt:lpstr>
      <vt:lpstr>Презентация PowerPoint</vt:lpstr>
      <vt:lpstr>Награды </vt:lpstr>
      <vt:lpstr>Презентация PowerPoint</vt:lpstr>
      <vt:lpstr>Отзывы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Савинова</dc:creator>
  <cp:lastModifiedBy>Екатерина Савинова</cp:lastModifiedBy>
  <cp:revision>17</cp:revision>
  <dcterms:created xsi:type="dcterms:W3CDTF">2016-05-14T03:39:19Z</dcterms:created>
  <dcterms:modified xsi:type="dcterms:W3CDTF">2016-05-16T16:36:39Z</dcterms:modified>
</cp:coreProperties>
</file>